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84" y="-5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BD39F-9E13-4ABF-9DC2-094101BEF82B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CA79-F88E-49ED-B352-F29DEA84334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BD39F-9E13-4ABF-9DC2-094101BEF82B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CA79-F88E-49ED-B352-F29DEA8433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BD39F-9E13-4ABF-9DC2-094101BEF82B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CA79-F88E-49ED-B352-F29DEA8433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BD39F-9E13-4ABF-9DC2-094101BEF82B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CA79-F88E-49ED-B352-F29DEA8433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BD39F-9E13-4ABF-9DC2-094101BEF82B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73CCA79-F88E-49ED-B352-F29DEA84334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BD39F-9E13-4ABF-9DC2-094101BEF82B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CA79-F88E-49ED-B352-F29DEA8433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BD39F-9E13-4ABF-9DC2-094101BEF82B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CA79-F88E-49ED-B352-F29DEA8433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BD39F-9E13-4ABF-9DC2-094101BEF82B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CA79-F88E-49ED-B352-F29DEA8433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BD39F-9E13-4ABF-9DC2-094101BEF82B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CA79-F88E-49ED-B352-F29DEA8433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BD39F-9E13-4ABF-9DC2-094101BEF82B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CA79-F88E-49ED-B352-F29DEA8433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BD39F-9E13-4ABF-9DC2-094101BEF82B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CA79-F88E-49ED-B352-F29DEA8433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68BD39F-9E13-4ABF-9DC2-094101BEF82B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73CCA79-F88E-49ED-B352-F29DEA84334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576" y="210176"/>
            <a:ext cx="7062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22 ноября День словарей и энциклопедий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5816" y="5975701"/>
            <a:ext cx="3984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Виртуальная выставка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5642" y="2375942"/>
            <a:ext cx="87602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Тысяча мудрых страниц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11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8798" y="1862247"/>
            <a:ext cx="81664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СПАСИБО ЗА ВНИМАНИЕ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70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98348" y="120595"/>
            <a:ext cx="68900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День словарей и энциклопедий отмечается в России 22 ноября,  в день рождения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Владимира Ивановича Даля – этнографа, собирателя русского фольклора,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создателя уникального «Толкового словаря живого великорусского языка».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50" y="99354"/>
            <a:ext cx="171450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9532" y="3002130"/>
            <a:ext cx="59766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Справочные  и энциклопедические издания в наше время поражают многообразием форм и видов,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богатством содержания и тематической направленности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9532" y="5805264"/>
            <a:ext cx="82576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Майданская библиотека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предлагает познакомиться лишь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с небольшой частью своего справочного фонда.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636913"/>
            <a:ext cx="2818631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320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79" y="3979862"/>
            <a:ext cx="2236787" cy="287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68238"/>
            <a:ext cx="82089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Даль В.И.  Толковый словарь живого великорусского языка : В 4-х т. / В.И. Даль. - М. : Рус. яз., 1999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 В словаре содержится около 200 тысяч слов. Наряду с лексикой литературного языка первой половины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19 века здесь представлены областные слова, терминология разных профессий и ремесел, около 30 тыс. пословиц и поговорок. По оценке академика В.В. Виноградова, «как сокровищница меткого народного слова словарь Даля будет спутником не только литератора, филолога, но и всякого образованного человека, интересующегося русским языком» </a:t>
            </a:r>
          </a:p>
          <a:p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78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93" y="476672"/>
            <a:ext cx="181927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23" y="3699034"/>
            <a:ext cx="17430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22637" y="476672"/>
            <a:ext cx="664185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Однотомный толковый словарь современного русского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литературного языка содержит 57000 тысяч слов, включая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Производные в гнёздах.  В словаре даётся краткое толкование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Каждого значения слова, приводятся примеры употребления слова в речи, фразеологические сочетания. При всех словах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Даются основные грамматические формы, стилистические пометы, указывающие на сферу употребления слова.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Все слова снабжены ударением, а в необходимых случаях указывается произношение Кроме того, в словарной статье приводятся производные слова.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38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179070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81" y="3573016"/>
            <a:ext cx="176212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67768" y="1726074"/>
            <a:ext cx="67865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Школьный словарь русского языка  предназначен для учащихся средней школы. В нём раскрываются значения слов,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приводятся  грамматические формы, присущие этим словам, 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д</a:t>
            </a:r>
            <a:r>
              <a:rPr lang="ru-RU" sz="2400" b="1" dirty="0" smtClean="0">
                <a:solidFill>
                  <a:srgbClr val="002060"/>
                </a:solidFill>
              </a:rPr>
              <a:t>аётся морфемное членение слов, сообщаются сведения о  правописании, произношении и образовании слов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07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85" y="176013"/>
            <a:ext cx="1971675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7" r="9481" b="15867"/>
          <a:stretch/>
        </p:blipFill>
        <p:spPr bwMode="auto">
          <a:xfrm>
            <a:off x="80690" y="2780928"/>
            <a:ext cx="1672658" cy="1698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1760" y="764704"/>
            <a:ext cx="64442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Библиографический словарь , выходящий в двух частях, включает более 300 статей о жизни и творчестве русских писателей и литературных критиков  19  - начала 20 века 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В каждой статье освещаются основные факты биографии писателя и даётся общая характеристика его творчества. При этом  для специального анализа выделены наиболее важные произведения и критические статьи. Словарь может быть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полезен старшеклассникам, студентам филологам, библиотекарям, журналистам и всем интересующимся историей русской литературы.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0" y="4702252"/>
            <a:ext cx="215265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250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504" y="260648"/>
            <a:ext cx="185737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4" y="4429125"/>
            <a:ext cx="1876425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49985"/>
            <a:ext cx="185737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7298"/>
            <a:ext cx="175260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2" t="5044" r="18125"/>
          <a:stretch/>
        </p:blipFill>
        <p:spPr bwMode="auto">
          <a:xfrm>
            <a:off x="6516217" y="2481942"/>
            <a:ext cx="1584176" cy="24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4" r="14678"/>
          <a:stretch/>
        </p:blipFill>
        <p:spPr bwMode="auto">
          <a:xfrm>
            <a:off x="7548737" y="4660061"/>
            <a:ext cx="1479149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1760" y="1909538"/>
            <a:ext cx="633393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 1998 года издательство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«Вече»  выпускает книги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серии «100 великих» –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уникальные энциклопедии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жизни знаменитых людей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и выдающихся творений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человеческого гения, 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самых удивительных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явлений и загадок природы,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в</a:t>
            </a:r>
            <a:r>
              <a:rPr lang="ru-RU" sz="2400" b="1" dirty="0" smtClean="0">
                <a:solidFill>
                  <a:srgbClr val="002060"/>
                </a:solidFill>
              </a:rPr>
              <a:t>еличайших событий истории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и культуры. Более ста томов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сгруппированы в коллекции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серии  «100 великих»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"/>
            <a:ext cx="1743075" cy="2070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03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30831"/>
            <a:ext cx="19050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30831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92786"/>
            <a:ext cx="17716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645149"/>
            <a:ext cx="207645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 descr="D:\Desktop\IMG_20211122_1052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77" y="130831"/>
            <a:ext cx="2235287" cy="279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476672"/>
            <a:ext cx="773764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Какие родители не мечтают иметь под рукой книгу, в которой их дети найдут ответы на все свои вопросы? А если она ещё и будет помогать школьникам в учёбе? Яркий современный дизайн страниц, самая актуальная информация, живой доверительный стиль текста, - мы потратили много времени и сил, чтобы создать эту энциклопедию И с удовольствием </a:t>
            </a:r>
            <a:r>
              <a:rPr lang="ru-RU" sz="2400" b="1" dirty="0" smtClean="0">
                <a:solidFill>
                  <a:srgbClr val="002060"/>
                </a:solidFill>
              </a:rPr>
              <a:t>рекомендуем её детям и их родителям, которые любят и ценят качественные книги, написанные российскими авторами. О происхождении Вселенной и удивительном человеческом теле, о животном и растительном мире нашей планеты, чудесах света, великих изобретателях, путешественниках и мореплавателях, загадочных древних цивилизациях, о мировых войнах и истории России - эта замечательная книга</a:t>
            </a:r>
            <a:r>
              <a:rPr lang="ru-RU" sz="2000" b="1" dirty="0" smtClean="0">
                <a:solidFill>
                  <a:srgbClr val="002060"/>
                </a:solidFill>
              </a:rPr>
              <a:t>!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8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00" y="425202"/>
            <a:ext cx="233362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64" y="2924944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0" b="19876"/>
          <a:stretch/>
        </p:blipFill>
        <p:spPr bwMode="auto">
          <a:xfrm>
            <a:off x="96514" y="5162550"/>
            <a:ext cx="246697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87824" y="1728490"/>
            <a:ext cx="56166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Многотомная популярная энциклопедия издательства ACT "Я познаю мир" содержит рассказы по широкому кругу знаний: естественным и гуманитарным наукам, культуре, искусству. В конце каждой книги имеется предметно-именной указатель, позволяющий использовать книгу как справочник.</a:t>
            </a:r>
          </a:p>
        </p:txBody>
      </p:sp>
    </p:spTree>
    <p:extLst>
      <p:ext uri="{BB962C8B-B14F-4D97-AF65-F5344CB8AC3E}">
        <p14:creationId xmlns:p14="http://schemas.microsoft.com/office/powerpoint/2010/main" val="49038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274</TotalTime>
  <Words>577</Words>
  <Application>Microsoft Office PowerPoint</Application>
  <PresentationFormat>Экран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Майдан</dc:creator>
  <cp:lastModifiedBy>Майдан</cp:lastModifiedBy>
  <cp:revision>17</cp:revision>
  <dcterms:created xsi:type="dcterms:W3CDTF">2021-11-22T06:18:59Z</dcterms:created>
  <dcterms:modified xsi:type="dcterms:W3CDTF">2021-11-22T11:00:44Z</dcterms:modified>
</cp:coreProperties>
</file>